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59" r:id="rId3"/>
    <p:sldId id="460" r:id="rId4"/>
    <p:sldId id="360" r:id="rId5"/>
    <p:sldId id="362" r:id="rId6"/>
    <p:sldId id="472" r:id="rId7"/>
    <p:sldId id="451" r:id="rId8"/>
    <p:sldId id="452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00A44A"/>
    <a:srgbClr val="4D4D4D"/>
    <a:srgbClr val="99CC00"/>
    <a:srgbClr val="FF9B05"/>
    <a:srgbClr val="FCE5C4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34"/>
  </p:normalViewPr>
  <p:slideViewPr>
    <p:cSldViewPr snapToGrid="0" showGuides="1">
      <p:cViewPr varScale="1">
        <p:scale>
          <a:sx n="81" d="100"/>
          <a:sy n="81" d="100"/>
        </p:scale>
        <p:origin x="-378" y="-96"/>
      </p:cViewPr>
      <p:guideLst>
        <p:guide orient="horz" pos="2244"/>
        <p:guide pos="38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1050925" y="754063"/>
            <a:ext cx="4572000" cy="3294062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717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8163" y="4387850"/>
            <a:ext cx="5780088" cy="39528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buFontTx/>
              <a:buNone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buFontTx/>
              <a:buNone/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buFontTx/>
              <a:buNone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6800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r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09600" y="277813"/>
            <a:ext cx="10972800" cy="11398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398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日期占位符 5"/>
          <p:cNvSpPr>
            <a:spLocks noGrp="1"/>
          </p:cNvSpPr>
          <p:nvPr>
            <p:ph type="dt" sz="half" idx="1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6"/>
          <p:cNvSpPr>
            <a:spLocks noGrp="1"/>
          </p:cNvSpPr>
          <p:nvPr>
            <p:ph type="ftr" sz="quarter" idx="1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7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zh-CN" dirty="0"/>
              <a:t>Click to edit Master title style</a:t>
            </a:r>
            <a:endParaRPr lang="zh-CN" altLang="zh-CN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Click to edit Master text styles</a:t>
            </a:r>
            <a:endParaRPr lang="zh-CN" altLang="zh-CN" dirty="0"/>
          </a:p>
          <a:p>
            <a:pPr lvl="1"/>
            <a:r>
              <a:rPr lang="zh-CN" altLang="zh-CN" dirty="0"/>
              <a:t>Second level</a:t>
            </a:r>
            <a:endParaRPr lang="zh-CN" altLang="zh-CN" dirty="0"/>
          </a:p>
          <a:p>
            <a:pPr lvl="2"/>
            <a:r>
              <a:rPr lang="zh-CN" altLang="zh-CN" dirty="0"/>
              <a:t>Third level</a:t>
            </a:r>
            <a:endParaRPr lang="zh-CN" altLang="zh-CN" dirty="0"/>
          </a:p>
          <a:p>
            <a:pPr lvl="3"/>
            <a:r>
              <a:rPr lang="zh-CN" altLang="zh-CN" dirty="0"/>
              <a:t>Fourth level</a:t>
            </a:r>
            <a:endParaRPr lang="zh-CN" altLang="zh-CN" dirty="0"/>
          </a:p>
          <a:p>
            <a:pPr lvl="4"/>
            <a:r>
              <a:rPr lang="zh-CN" altLang="zh-CN" dirty="0"/>
              <a:t>Fifth level</a:t>
            </a:r>
            <a:endParaRPr lang="zh-CN" altLang="zh-CN" dirty="0"/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Tx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Tx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  <p:pic>
        <p:nvPicPr>
          <p:cNvPr id="1031" name="Picture 7" descr="1-1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-9525" y="0"/>
            <a:ext cx="12212638" cy="68675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1.jpeg"/><Relationship Id="rId7" Type="http://schemas.openxmlformats.org/officeDocument/2006/relationships/image" Target="../media/image10.jpe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3.jpeg"/><Relationship Id="rId7" Type="http://schemas.openxmlformats.org/officeDocument/2006/relationships/image" Target="../media/image12.jpe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8.pn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4-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49212" y="0"/>
            <a:ext cx="12241212" cy="688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3" descr="4-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25263" y="-3175"/>
            <a:ext cx="254000" cy="652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Picture 4" descr="4-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2500" y="6297613"/>
            <a:ext cx="271463" cy="384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4" name="Text Box 6"/>
          <p:cNvSpPr txBox="1"/>
          <p:nvPr/>
        </p:nvSpPr>
        <p:spPr>
          <a:xfrm>
            <a:off x="342900" y="3006725"/>
            <a:ext cx="136525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99CC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2013</a:t>
            </a:r>
            <a:endParaRPr lang="zh-CN" altLang="en-US" sz="2800" b="1" dirty="0">
              <a:solidFill>
                <a:srgbClr val="99CC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7415" name="Picture 7" descr="8-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27275" y="2260600"/>
            <a:ext cx="960438" cy="1127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6" name="Picture 8" descr="8-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61100" y="2259013"/>
            <a:ext cx="960438" cy="1127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7" name="Picture 9" descr="8-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83813" y="2259013"/>
            <a:ext cx="960437" cy="1127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8" name="Picture 10" descr="8-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06888" y="3719513"/>
            <a:ext cx="960437" cy="1127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9" name="Picture 11" descr="8-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61350" y="3721100"/>
            <a:ext cx="960438" cy="1127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20" name="Text Box 12"/>
          <p:cNvSpPr txBox="1"/>
          <p:nvPr/>
        </p:nvSpPr>
        <p:spPr>
          <a:xfrm>
            <a:off x="2470150" y="2466975"/>
            <a:ext cx="690563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000" dirty="0">
                <a:solidFill>
                  <a:srgbClr val="99CC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假字</a:t>
            </a:r>
            <a:endParaRPr lang="zh-CN" altLang="en-US" sz="2000" dirty="0">
              <a:solidFill>
                <a:srgbClr val="99CC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421" name="Text Box 13"/>
          <p:cNvSpPr txBox="1"/>
          <p:nvPr/>
        </p:nvSpPr>
        <p:spPr>
          <a:xfrm>
            <a:off x="6411913" y="2465388"/>
            <a:ext cx="690562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000" dirty="0">
                <a:solidFill>
                  <a:srgbClr val="99CC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假字</a:t>
            </a:r>
            <a:endParaRPr lang="zh-CN" altLang="en-US" sz="2000" dirty="0">
              <a:solidFill>
                <a:srgbClr val="99CC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422" name="Text Box 14"/>
          <p:cNvSpPr txBox="1"/>
          <p:nvPr/>
        </p:nvSpPr>
        <p:spPr>
          <a:xfrm>
            <a:off x="10340975" y="2465388"/>
            <a:ext cx="690563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000" dirty="0">
                <a:solidFill>
                  <a:srgbClr val="99CC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假字</a:t>
            </a:r>
            <a:endParaRPr lang="zh-CN" altLang="en-US" sz="2000" dirty="0">
              <a:solidFill>
                <a:srgbClr val="99CC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423" name="Text Box 15"/>
          <p:cNvSpPr txBox="1"/>
          <p:nvPr/>
        </p:nvSpPr>
        <p:spPr>
          <a:xfrm>
            <a:off x="4446588" y="4251325"/>
            <a:ext cx="690562" cy="395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000" dirty="0">
                <a:solidFill>
                  <a:srgbClr val="99CC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假字</a:t>
            </a:r>
            <a:endParaRPr lang="zh-CN" altLang="en-US" sz="2000" dirty="0">
              <a:solidFill>
                <a:srgbClr val="99CC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424" name="Text Box 16"/>
          <p:cNvSpPr txBox="1"/>
          <p:nvPr/>
        </p:nvSpPr>
        <p:spPr>
          <a:xfrm>
            <a:off x="8399463" y="4254500"/>
            <a:ext cx="690562" cy="395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000" dirty="0">
                <a:solidFill>
                  <a:srgbClr val="99CC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假字</a:t>
            </a:r>
            <a:endParaRPr lang="zh-CN" altLang="en-US" sz="2000" dirty="0">
              <a:solidFill>
                <a:srgbClr val="99CC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425" name="Text Box 17"/>
          <p:cNvSpPr txBox="1"/>
          <p:nvPr/>
        </p:nvSpPr>
        <p:spPr>
          <a:xfrm>
            <a:off x="2400300" y="3752850"/>
            <a:ext cx="8699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dirty="0">
                <a:solidFill>
                  <a:srgbClr val="4D4D4D"/>
                </a:solidFill>
                <a:latin typeface="Arial Black" panose="020B0A04020102020204" pitchFamily="34" charset="0"/>
              </a:rPr>
              <a:t>01.15</a:t>
            </a:r>
            <a:endParaRPr lang="zh-CN" altLang="en-US" dirty="0">
              <a:solidFill>
                <a:srgbClr val="4D4D4D"/>
              </a:solidFill>
              <a:latin typeface="Arial Black" panose="020B0A04020102020204" pitchFamily="34" charset="0"/>
            </a:endParaRPr>
          </a:p>
        </p:txBody>
      </p:sp>
      <p:sp>
        <p:nvSpPr>
          <p:cNvPr id="17426" name="Text Box 18"/>
          <p:cNvSpPr txBox="1"/>
          <p:nvPr/>
        </p:nvSpPr>
        <p:spPr>
          <a:xfrm>
            <a:off x="6330950" y="3754438"/>
            <a:ext cx="868363" cy="365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dirty="0">
                <a:solidFill>
                  <a:srgbClr val="4D4D4D"/>
                </a:solidFill>
                <a:latin typeface="Arial Black" panose="020B0A04020102020204" pitchFamily="34" charset="0"/>
              </a:rPr>
              <a:t>04.18</a:t>
            </a:r>
            <a:endParaRPr lang="zh-CN" altLang="en-US" dirty="0">
              <a:solidFill>
                <a:srgbClr val="4D4D4D"/>
              </a:solidFill>
              <a:latin typeface="Arial Black" panose="020B0A04020102020204" pitchFamily="34" charset="0"/>
            </a:endParaRPr>
          </a:p>
        </p:txBody>
      </p:sp>
      <p:sp>
        <p:nvSpPr>
          <p:cNvPr id="17427" name="Text Box 19"/>
          <p:cNvSpPr txBox="1"/>
          <p:nvPr/>
        </p:nvSpPr>
        <p:spPr>
          <a:xfrm>
            <a:off x="10250488" y="3756025"/>
            <a:ext cx="868362" cy="365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dirty="0">
                <a:solidFill>
                  <a:srgbClr val="4D4D4D"/>
                </a:solidFill>
                <a:latin typeface="Arial Black" panose="020B0A04020102020204" pitchFamily="34" charset="0"/>
              </a:rPr>
              <a:t>08.26</a:t>
            </a:r>
            <a:endParaRPr lang="zh-CN" altLang="en-US" dirty="0">
              <a:solidFill>
                <a:srgbClr val="4D4D4D"/>
              </a:solidFill>
              <a:latin typeface="Arial Black" panose="020B0A04020102020204" pitchFamily="34" charset="0"/>
            </a:endParaRPr>
          </a:p>
        </p:txBody>
      </p:sp>
      <p:sp>
        <p:nvSpPr>
          <p:cNvPr id="17429" name="Text Box 21"/>
          <p:cNvSpPr txBox="1"/>
          <p:nvPr/>
        </p:nvSpPr>
        <p:spPr>
          <a:xfrm>
            <a:off x="8293100" y="2984500"/>
            <a:ext cx="868363" cy="365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dirty="0">
                <a:solidFill>
                  <a:srgbClr val="4D4D4D"/>
                </a:solidFill>
                <a:latin typeface="Arial Black" panose="020B0A04020102020204" pitchFamily="34" charset="0"/>
              </a:rPr>
              <a:t>05.31</a:t>
            </a:r>
            <a:endParaRPr lang="zh-CN" altLang="en-US" dirty="0">
              <a:solidFill>
                <a:srgbClr val="4D4D4D"/>
              </a:solidFill>
              <a:latin typeface="Arial Black" panose="020B0A04020102020204" pitchFamily="34" charset="0"/>
            </a:endParaRPr>
          </a:p>
        </p:txBody>
      </p:sp>
      <p:sp>
        <p:nvSpPr>
          <p:cNvPr id="17430" name="Text Box 22"/>
          <p:cNvSpPr txBox="1"/>
          <p:nvPr/>
        </p:nvSpPr>
        <p:spPr>
          <a:xfrm>
            <a:off x="1387475" y="1374775"/>
            <a:ext cx="2770188" cy="593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hangingPunct="0">
              <a:lnSpc>
                <a:spcPct val="110000"/>
              </a:lnSpc>
            </a:pPr>
            <a:r>
              <a:rPr lang="zh-CN" altLang="en-US" sz="2000" b="1" dirty="0">
                <a:solidFill>
                  <a:srgbClr val="777777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假字</a:t>
            </a:r>
            <a:r>
              <a:rPr lang="zh-CN" altLang="en-US" sz="1000" dirty="0">
                <a:solidFill>
                  <a:srgbClr val="777777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假字假字假字假字假字假字假字假字假字假字假字假字</a:t>
            </a:r>
            <a:endParaRPr lang="zh-CN" altLang="en-US" sz="1000" dirty="0">
              <a:solidFill>
                <a:srgbClr val="777777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1227" name="TextBox 27"/>
          <p:cNvSpPr txBox="1"/>
          <p:nvPr/>
        </p:nvSpPr>
        <p:spPr>
          <a:xfrm>
            <a:off x="461963" y="293688"/>
            <a:ext cx="30480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从优秀实习生到优秀员工</a:t>
            </a:r>
            <a:endParaRPr lang="zh-CN" altLang="en-U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1228" name="TextBox 28"/>
          <p:cNvSpPr txBox="1"/>
          <p:nvPr/>
        </p:nvSpPr>
        <p:spPr>
          <a:xfrm>
            <a:off x="661988" y="4824413"/>
            <a:ext cx="301625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dirty="0">
                <a:latin typeface="Calibri" panose="020F0502020204030204" pitchFamily="34" charset="0"/>
              </a:rPr>
              <a:t>张传志</a:t>
            </a:r>
            <a:endParaRPr lang="en-US" altLang="zh-CN" dirty="0">
              <a:latin typeface="Calibri" panose="020F0502020204030204" pitchFamily="34" charset="0"/>
            </a:endParaRPr>
          </a:p>
          <a:p>
            <a:pPr eaLnBrk="0" hangingPunct="0"/>
            <a:r>
              <a:rPr lang="en-US" altLang="zh-CN" dirty="0">
                <a:latin typeface="Calibri" panose="020F0502020204030204" pitchFamily="34" charset="0"/>
              </a:rPr>
              <a:t>2013</a:t>
            </a:r>
            <a:r>
              <a:rPr lang="zh-CN" altLang="en-US" dirty="0">
                <a:latin typeface="Calibri" panose="020F0502020204030204" pitchFamily="34" charset="0"/>
              </a:rPr>
              <a:t>届酒店管理专业</a:t>
            </a:r>
            <a:endParaRPr lang="en-US" altLang="zh-CN" dirty="0">
              <a:latin typeface="Calibri" panose="020F0502020204030204" pitchFamily="34" charset="0"/>
            </a:endParaRPr>
          </a:p>
          <a:p>
            <a:pPr eaLnBrk="0" hangingPunct="0"/>
            <a:r>
              <a:rPr lang="zh-CN" altLang="en-US" dirty="0">
                <a:latin typeface="Calibri" panose="020F0502020204030204" pitchFamily="34" charset="0"/>
              </a:rPr>
              <a:t>深圳招商银行实习，目前继续在该单位工作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51229" name="矩形 29"/>
          <p:cNvSpPr/>
          <p:nvPr/>
        </p:nvSpPr>
        <p:spPr>
          <a:xfrm>
            <a:off x="0" y="5008563"/>
            <a:ext cx="60960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buFont typeface="Wingdings" panose="05000000000000000000" pitchFamily="2" charset="2"/>
            </a:pP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096635" y="5085715"/>
            <a:ext cx="6095365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查娜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2011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届导游专业</a:t>
            </a:r>
            <a:b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</a:b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深圳招商银行实习，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现就职于深圳银雁金融服务中心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  <a:sym typeface="+mn-ea"/>
              </a:rPr>
              <a:t>内蒙古分公司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，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51231" name="Picture 2" descr="E:\罗晨\实习就业资料\典型成才毕业生\张传智\张传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6075" y="871538"/>
            <a:ext cx="4645025" cy="3852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2" name="Picture 4" descr="IMG_170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7763" y="819150"/>
            <a:ext cx="4818062" cy="38687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2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2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bldLvl="0"/>
      <p:bldP spid="17420" grpId="0" bldLvl="0"/>
      <p:bldP spid="17421" grpId="0" bldLvl="0"/>
      <p:bldP spid="17421" grpId="1" bldLvl="0"/>
      <p:bldP spid="17422" grpId="0" bldLvl="0"/>
      <p:bldP spid="17422" grpId="1" bldLvl="0"/>
      <p:bldP spid="17423" grpId="0" bldLvl="0"/>
      <p:bldP spid="17423" grpId="1" bldLvl="0"/>
      <p:bldP spid="17424" grpId="0" bldLvl="0"/>
      <p:bldP spid="17425" grpId="0" bldLvl="0"/>
      <p:bldP spid="17425" grpId="1" bldLvl="0"/>
      <p:bldP spid="17426" grpId="0" bldLvl="0"/>
      <p:bldP spid="17426" grpId="1" bldLvl="0"/>
      <p:bldP spid="17427" grpId="0" bldLvl="0"/>
      <p:bldP spid="17427" grpId="1" bldLvl="0"/>
      <p:bldP spid="17429" grpId="0" bldLvl="0"/>
      <p:bldP spid="17429" grpId="1" bldLvl="0"/>
      <p:bldP spid="17430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4-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77787" y="0"/>
            <a:ext cx="12241212" cy="688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3" descr="4-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25263" y="-3175"/>
            <a:ext cx="254000" cy="652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Picture 4" descr="4-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2500" y="6297613"/>
            <a:ext cx="271463" cy="384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1" name="Picture 5" descr="8-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7462" y="3471863"/>
            <a:ext cx="12180887" cy="182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Picture 7" descr="8-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27275" y="2260600"/>
            <a:ext cx="960438" cy="1127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6" name="Picture 8" descr="8-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61100" y="2259013"/>
            <a:ext cx="960438" cy="1127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8" name="Picture 10" descr="8-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06888" y="3719513"/>
            <a:ext cx="960437" cy="1127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9" name="Picture 11" descr="8-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61350" y="3721100"/>
            <a:ext cx="960438" cy="1127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20" name="Text Box 12"/>
          <p:cNvSpPr txBox="1"/>
          <p:nvPr/>
        </p:nvSpPr>
        <p:spPr>
          <a:xfrm>
            <a:off x="2470150" y="2466975"/>
            <a:ext cx="690563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000" dirty="0">
                <a:solidFill>
                  <a:srgbClr val="99CC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假字</a:t>
            </a:r>
            <a:endParaRPr lang="zh-CN" altLang="en-US" sz="2000" dirty="0">
              <a:solidFill>
                <a:srgbClr val="99CC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421" name="Text Box 13"/>
          <p:cNvSpPr txBox="1"/>
          <p:nvPr/>
        </p:nvSpPr>
        <p:spPr>
          <a:xfrm>
            <a:off x="6411913" y="2465388"/>
            <a:ext cx="690562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000" dirty="0">
                <a:solidFill>
                  <a:srgbClr val="99CC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假字</a:t>
            </a:r>
            <a:endParaRPr lang="zh-CN" altLang="en-US" sz="2000" dirty="0">
              <a:solidFill>
                <a:srgbClr val="99CC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423" name="Text Box 15"/>
          <p:cNvSpPr txBox="1"/>
          <p:nvPr/>
        </p:nvSpPr>
        <p:spPr>
          <a:xfrm>
            <a:off x="4446588" y="4251325"/>
            <a:ext cx="690562" cy="395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000" dirty="0">
                <a:solidFill>
                  <a:srgbClr val="99CC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假字</a:t>
            </a:r>
            <a:endParaRPr lang="zh-CN" altLang="en-US" sz="2000" dirty="0">
              <a:solidFill>
                <a:srgbClr val="99CC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424" name="Text Box 16"/>
          <p:cNvSpPr txBox="1"/>
          <p:nvPr/>
        </p:nvSpPr>
        <p:spPr>
          <a:xfrm>
            <a:off x="8399463" y="4254500"/>
            <a:ext cx="690562" cy="395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000" dirty="0">
                <a:solidFill>
                  <a:srgbClr val="99CC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假字</a:t>
            </a:r>
            <a:endParaRPr lang="zh-CN" altLang="en-US" sz="2000" dirty="0">
              <a:solidFill>
                <a:srgbClr val="99CC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425" name="Text Box 17"/>
          <p:cNvSpPr txBox="1"/>
          <p:nvPr/>
        </p:nvSpPr>
        <p:spPr>
          <a:xfrm>
            <a:off x="2400300" y="3752850"/>
            <a:ext cx="8699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dirty="0">
                <a:solidFill>
                  <a:srgbClr val="4D4D4D"/>
                </a:solidFill>
                <a:latin typeface="Arial Black" panose="020B0A04020102020204" pitchFamily="34" charset="0"/>
              </a:rPr>
              <a:t>01.15</a:t>
            </a:r>
            <a:endParaRPr lang="zh-CN" altLang="en-US" dirty="0">
              <a:solidFill>
                <a:srgbClr val="4D4D4D"/>
              </a:solidFill>
              <a:latin typeface="Arial Black" panose="020B0A04020102020204" pitchFamily="34" charset="0"/>
            </a:endParaRPr>
          </a:p>
        </p:txBody>
      </p:sp>
      <p:sp>
        <p:nvSpPr>
          <p:cNvPr id="17426" name="Text Box 18"/>
          <p:cNvSpPr txBox="1"/>
          <p:nvPr/>
        </p:nvSpPr>
        <p:spPr>
          <a:xfrm>
            <a:off x="6330950" y="3754438"/>
            <a:ext cx="868363" cy="365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dirty="0">
                <a:solidFill>
                  <a:srgbClr val="4D4D4D"/>
                </a:solidFill>
                <a:latin typeface="Arial Black" panose="020B0A04020102020204" pitchFamily="34" charset="0"/>
              </a:rPr>
              <a:t>04.18</a:t>
            </a:r>
            <a:endParaRPr lang="zh-CN" altLang="en-US" dirty="0">
              <a:solidFill>
                <a:srgbClr val="4D4D4D"/>
              </a:solidFill>
              <a:latin typeface="Arial Black" panose="020B0A04020102020204" pitchFamily="34" charset="0"/>
            </a:endParaRPr>
          </a:p>
        </p:txBody>
      </p:sp>
      <p:sp>
        <p:nvSpPr>
          <p:cNvPr id="17428" name="Text Box 20"/>
          <p:cNvSpPr txBox="1"/>
          <p:nvPr/>
        </p:nvSpPr>
        <p:spPr>
          <a:xfrm>
            <a:off x="4364038" y="2984500"/>
            <a:ext cx="868362" cy="365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dirty="0">
                <a:solidFill>
                  <a:srgbClr val="4D4D4D"/>
                </a:solidFill>
                <a:latin typeface="Arial Black" panose="020B0A04020102020204" pitchFamily="34" charset="0"/>
              </a:rPr>
              <a:t>03.21</a:t>
            </a:r>
            <a:endParaRPr lang="zh-CN" altLang="en-US" dirty="0">
              <a:solidFill>
                <a:srgbClr val="4D4D4D"/>
              </a:solidFill>
              <a:latin typeface="Arial Black" panose="020B0A04020102020204" pitchFamily="34" charset="0"/>
            </a:endParaRPr>
          </a:p>
        </p:txBody>
      </p:sp>
      <p:sp>
        <p:nvSpPr>
          <p:cNvPr id="17429" name="Text Box 21"/>
          <p:cNvSpPr txBox="1"/>
          <p:nvPr/>
        </p:nvSpPr>
        <p:spPr>
          <a:xfrm>
            <a:off x="8293100" y="2984500"/>
            <a:ext cx="868363" cy="365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dirty="0">
                <a:solidFill>
                  <a:srgbClr val="4D4D4D"/>
                </a:solidFill>
                <a:latin typeface="Arial Black" panose="020B0A04020102020204" pitchFamily="34" charset="0"/>
              </a:rPr>
              <a:t>05.31</a:t>
            </a:r>
            <a:endParaRPr lang="zh-CN" altLang="en-US" dirty="0">
              <a:solidFill>
                <a:srgbClr val="4D4D4D"/>
              </a:solidFill>
              <a:latin typeface="Arial Black" panose="020B0A04020102020204" pitchFamily="34" charset="0"/>
            </a:endParaRPr>
          </a:p>
        </p:txBody>
      </p:sp>
      <p:sp>
        <p:nvSpPr>
          <p:cNvPr id="17430" name="Text Box 22"/>
          <p:cNvSpPr txBox="1"/>
          <p:nvPr/>
        </p:nvSpPr>
        <p:spPr>
          <a:xfrm>
            <a:off x="1387475" y="1374775"/>
            <a:ext cx="2770188" cy="593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hangingPunct="0">
              <a:lnSpc>
                <a:spcPct val="110000"/>
              </a:lnSpc>
            </a:pPr>
            <a:r>
              <a:rPr lang="zh-CN" altLang="en-US" sz="2000" b="1" dirty="0">
                <a:solidFill>
                  <a:srgbClr val="777777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假字</a:t>
            </a:r>
            <a:r>
              <a:rPr lang="zh-CN" altLang="en-US" sz="1000" dirty="0">
                <a:solidFill>
                  <a:srgbClr val="777777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假字假字假字假字假字假字假字假字假字假字假字假字</a:t>
            </a:r>
            <a:endParaRPr lang="zh-CN" altLang="en-US" sz="1000" dirty="0">
              <a:solidFill>
                <a:srgbClr val="777777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0203" name="TextBox 27"/>
          <p:cNvSpPr txBox="1"/>
          <p:nvPr/>
        </p:nvSpPr>
        <p:spPr>
          <a:xfrm>
            <a:off x="461963" y="293688"/>
            <a:ext cx="30480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从优秀实习生到优秀员工</a:t>
            </a:r>
            <a:endParaRPr lang="zh-CN" altLang="en-U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50204" name="Picture 2" descr="E:\罗晨\实习就业资料\典型成才毕业生\李孟娟\李孟娟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87475" y="819150"/>
            <a:ext cx="3530600" cy="4037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205" name="TextBox 28"/>
          <p:cNvSpPr txBox="1"/>
          <p:nvPr/>
        </p:nvSpPr>
        <p:spPr>
          <a:xfrm>
            <a:off x="661988" y="4824413"/>
            <a:ext cx="301625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dirty="0">
                <a:latin typeface="Calibri" panose="020F0502020204030204" pitchFamily="34" charset="0"/>
              </a:rPr>
              <a:t>李孟娟</a:t>
            </a:r>
            <a:endParaRPr lang="en-US" altLang="zh-CN" dirty="0">
              <a:latin typeface="Calibri" panose="020F0502020204030204" pitchFamily="34" charset="0"/>
            </a:endParaRPr>
          </a:p>
          <a:p>
            <a:pPr eaLnBrk="0" hangingPunct="0"/>
            <a:r>
              <a:rPr lang="en-US" altLang="zh-CN" dirty="0">
                <a:latin typeface="Calibri" panose="020F0502020204030204" pitchFamily="34" charset="0"/>
              </a:rPr>
              <a:t>2013</a:t>
            </a:r>
            <a:r>
              <a:rPr lang="zh-CN" altLang="en-US" dirty="0">
                <a:latin typeface="Calibri" panose="020F0502020204030204" pitchFamily="34" charset="0"/>
              </a:rPr>
              <a:t>届空中乘务班</a:t>
            </a:r>
            <a:endParaRPr lang="en-US" altLang="zh-CN" dirty="0">
              <a:latin typeface="Calibri" panose="020F0502020204030204" pitchFamily="34" charset="0"/>
            </a:endParaRPr>
          </a:p>
          <a:p>
            <a:pPr eaLnBrk="0" hangingPunct="0"/>
            <a:r>
              <a:rPr lang="zh-CN" altLang="en-US" dirty="0">
                <a:latin typeface="Calibri" panose="020F0502020204030204" pitchFamily="34" charset="0"/>
              </a:rPr>
              <a:t>中央驻澳门办事处实习，现已成为主管。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50206" name="矩形 29"/>
          <p:cNvSpPr/>
          <p:nvPr/>
        </p:nvSpPr>
        <p:spPr>
          <a:xfrm>
            <a:off x="0" y="5008563"/>
            <a:ext cx="60960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buFont typeface="Wingdings" panose="05000000000000000000" pitchFamily="2" charset="2"/>
            </a:pPr>
            <a:endParaRPr lang="zh-CN" altLang="en-US" dirty="0">
              <a:latin typeface="Calibri" panose="020F0502020204030204" pitchFamily="34" charset="0"/>
            </a:endParaRPr>
          </a:p>
        </p:txBody>
      </p:sp>
      <p:pic>
        <p:nvPicPr>
          <p:cNvPr id="50207" name="Picture 10" descr="2012681630485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78500" y="819150"/>
            <a:ext cx="4141470" cy="41236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208" name="矩形 31"/>
          <p:cNvSpPr/>
          <p:nvPr/>
        </p:nvSpPr>
        <p:spPr>
          <a:xfrm>
            <a:off x="5778500" y="5104765"/>
            <a:ext cx="522541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dirty="0">
                <a:latin typeface="Calibri" panose="020F0502020204030204" pitchFamily="34" charset="0"/>
              </a:rPr>
              <a:t>罗雅楠</a:t>
            </a:r>
            <a:endParaRPr lang="en-US" altLang="zh-CN" dirty="0">
              <a:latin typeface="Calibri" panose="020F0502020204030204" pitchFamily="34" charset="0"/>
            </a:endParaRPr>
          </a:p>
          <a:p>
            <a:pPr eaLnBrk="0" hangingPunct="0"/>
            <a:r>
              <a:rPr lang="en-US" altLang="zh-CN" dirty="0">
                <a:latin typeface="Calibri" panose="020F0502020204030204" pitchFamily="34" charset="0"/>
              </a:rPr>
              <a:t>2013</a:t>
            </a:r>
            <a:r>
              <a:rPr lang="zh-CN" altLang="en-US" dirty="0">
                <a:latin typeface="Calibri" panose="020F0502020204030204" pitchFamily="34" charset="0"/>
              </a:rPr>
              <a:t>届空中乘务班</a:t>
            </a:r>
            <a:endParaRPr lang="en-US" altLang="zh-CN" dirty="0">
              <a:latin typeface="Calibri" panose="020F0502020204030204" pitchFamily="34" charset="0"/>
            </a:endParaRPr>
          </a:p>
          <a:p>
            <a:pPr eaLnBrk="0" hangingPunct="0"/>
            <a:r>
              <a:rPr lang="zh-CN" altLang="en-US" dirty="0">
                <a:latin typeface="Calibri" panose="020F0502020204030204" pitchFamily="34" charset="0"/>
              </a:rPr>
              <a:t>中央警备局实习，目前在人民大会堂工作</a:t>
            </a:r>
            <a:r>
              <a:rPr lang="en-US" altLang="zh-CN" dirty="0">
                <a:latin typeface="Calibri" panose="020F0502020204030204" pitchFamily="34" charset="0"/>
              </a:rPr>
              <a:t>,</a:t>
            </a:r>
            <a:r>
              <a:rPr lang="zh-CN" altLang="en-US" dirty="0">
                <a:latin typeface="Calibri" panose="020F0502020204030204" pitchFamily="34" charset="0"/>
              </a:rPr>
              <a:t>参加了</a:t>
            </a:r>
            <a:endParaRPr lang="en-US" altLang="zh-CN" dirty="0">
              <a:latin typeface="Calibri" panose="020F0502020204030204" pitchFamily="34" charset="0"/>
            </a:endParaRPr>
          </a:p>
          <a:p>
            <a:pPr eaLnBrk="0" hangingPunct="0"/>
            <a:r>
              <a:rPr lang="en-US" altLang="zh-CN" dirty="0">
                <a:latin typeface="Calibri" panose="020F0502020204030204" pitchFamily="34" charset="0"/>
              </a:rPr>
              <a:t>70</a:t>
            </a:r>
            <a:r>
              <a:rPr lang="zh-CN" altLang="en-US" dirty="0">
                <a:latin typeface="Calibri" panose="020F0502020204030204" pitchFamily="34" charset="0"/>
              </a:rPr>
              <a:t>周年阅兵典礼。</a:t>
            </a:r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2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2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2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 bldLvl="0"/>
      <p:bldP spid="17421" grpId="0" bldLvl="0"/>
      <p:bldP spid="17421" grpId="1" bldLvl="0"/>
      <p:bldP spid="17423" grpId="0" bldLvl="0"/>
      <p:bldP spid="17423" grpId="1" bldLvl="0"/>
      <p:bldP spid="17424" grpId="0" bldLvl="0"/>
      <p:bldP spid="17425" grpId="0" bldLvl="0"/>
      <p:bldP spid="17425" grpId="1" bldLvl="0"/>
      <p:bldP spid="17426" grpId="0" bldLvl="0"/>
      <p:bldP spid="17426" grpId="1" bldLvl="0"/>
      <p:bldP spid="17428" grpId="0" bldLvl="0"/>
      <p:bldP spid="17428" grpId="1" bldLvl="0"/>
      <p:bldP spid="17429" grpId="0" bldLvl="0"/>
      <p:bldP spid="17429" grpId="1" bldLvl="0"/>
      <p:bldP spid="17430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4-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17462" y="-11430"/>
            <a:ext cx="12241212" cy="688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3" descr="4-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25263" y="-3175"/>
            <a:ext cx="254000" cy="652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Picture 4" descr="4-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2500" y="6297613"/>
            <a:ext cx="271463" cy="384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29" name="Picture 5" descr="8-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7462" y="3471863"/>
            <a:ext cx="12180887" cy="182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Picture 7" descr="8-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27275" y="2260600"/>
            <a:ext cx="960438" cy="1127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6" name="Picture 8" descr="8-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61100" y="2259013"/>
            <a:ext cx="960438" cy="1127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7" name="Picture 9" descr="8-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83813" y="2259013"/>
            <a:ext cx="960437" cy="1127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8" name="Picture 10" descr="8-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06888" y="3719513"/>
            <a:ext cx="960437" cy="1127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51" name="TextBox 27"/>
          <p:cNvSpPr txBox="1"/>
          <p:nvPr/>
        </p:nvSpPr>
        <p:spPr>
          <a:xfrm>
            <a:off x="461963" y="293688"/>
            <a:ext cx="30480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从优秀实习生到优秀员工</a:t>
            </a:r>
            <a:endParaRPr lang="zh-CN" altLang="en-U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2252" name="TextBox 28"/>
          <p:cNvSpPr txBox="1"/>
          <p:nvPr/>
        </p:nvSpPr>
        <p:spPr>
          <a:xfrm>
            <a:off x="911860" y="5106670"/>
            <a:ext cx="301180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buFont typeface="Wingdings" panose="05000000000000000000" pitchFamily="2" charset="2"/>
            </a:pPr>
            <a:r>
              <a:rPr lang="zh-CN" altLang="en-US" b="1" dirty="0">
                <a:latin typeface="Calibri" panose="020F0502020204030204" pitchFamily="34" charset="0"/>
              </a:rPr>
              <a:t>陈珍</a:t>
            </a:r>
            <a:endParaRPr lang="zh-CN" altLang="en-US" b="1" dirty="0">
              <a:latin typeface="Calibri" panose="020F0502020204030204" pitchFamily="34" charset="0"/>
            </a:endParaRPr>
          </a:p>
          <a:p>
            <a:pPr eaLnBrk="0" hangingPunct="0">
              <a:buFont typeface="Wingdings" panose="05000000000000000000" pitchFamily="2" charset="2"/>
            </a:pPr>
            <a:r>
              <a:rPr lang="en-US" altLang="zh-CN" b="1" dirty="0">
                <a:latin typeface="Calibri" panose="020F0502020204030204" pitchFamily="34" charset="0"/>
              </a:rPr>
              <a:t>2016</a:t>
            </a:r>
            <a:r>
              <a:rPr lang="zh-CN" altLang="en-US" b="1" dirty="0">
                <a:latin typeface="Calibri" panose="020F0502020204030204" pitchFamily="34" charset="0"/>
              </a:rPr>
              <a:t>届酒店管理专业毕业生</a:t>
            </a:r>
            <a:endParaRPr lang="en-US" altLang="zh-CN" b="1" dirty="0">
              <a:latin typeface="Calibri" panose="020F0502020204030204" pitchFamily="34" charset="0"/>
            </a:endParaRPr>
          </a:p>
          <a:p>
            <a:pPr eaLnBrk="0" hangingPunct="0">
              <a:buFont typeface="Wingdings" panose="05000000000000000000" pitchFamily="2" charset="2"/>
            </a:pPr>
            <a:r>
              <a:rPr lang="zh-CN" altLang="en-US" b="1" dirty="0">
                <a:latin typeface="Calibri" panose="020F0502020204030204" pitchFamily="34" charset="0"/>
              </a:rPr>
              <a:t>现就职于哥斯达游轮</a:t>
            </a:r>
            <a:endParaRPr lang="zh-CN" altLang="en-US" b="1" dirty="0">
              <a:latin typeface="Calibri" panose="020F0502020204030204" pitchFamily="34" charset="0"/>
            </a:endParaRPr>
          </a:p>
          <a:p>
            <a:pPr eaLnBrk="0" hangingPunct="0">
              <a:buFont typeface="Wingdings" panose="05000000000000000000" pitchFamily="2" charset="2"/>
            </a:pPr>
            <a:endParaRPr lang="zh-CN" altLang="en-US" b="1" dirty="0">
              <a:latin typeface="Calibri" panose="020F0502020204030204" pitchFamily="34" charset="0"/>
            </a:endParaRPr>
          </a:p>
        </p:txBody>
      </p:sp>
      <p:sp>
        <p:nvSpPr>
          <p:cNvPr id="52253" name="矩形 29"/>
          <p:cNvSpPr/>
          <p:nvPr/>
        </p:nvSpPr>
        <p:spPr>
          <a:xfrm>
            <a:off x="0" y="5008563"/>
            <a:ext cx="60960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buFont typeface="Wingdings" panose="05000000000000000000" pitchFamily="2" charset="2"/>
            </a:pP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52254" name="矩形 31"/>
          <p:cNvSpPr/>
          <p:nvPr/>
        </p:nvSpPr>
        <p:spPr>
          <a:xfrm>
            <a:off x="6096000" y="5257800"/>
            <a:ext cx="60960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endParaRPr lang="en-US" altLang="zh-CN" dirty="0">
              <a:latin typeface="Calibri" panose="020F0502020204030204" pitchFamily="34" charset="0"/>
            </a:endParaRPr>
          </a:p>
        </p:txBody>
      </p:sp>
      <p:pic>
        <p:nvPicPr>
          <p:cNvPr id="2" name="图片 1" descr="陈珍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225" y="815340"/>
            <a:ext cx="3846830" cy="4018280"/>
          </a:xfrm>
          <a:prstGeom prst="rect">
            <a:avLst/>
          </a:prstGeom>
        </p:spPr>
      </p:pic>
      <p:pic>
        <p:nvPicPr>
          <p:cNvPr id="3" name="图片 2" descr="IMG_45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3830" y="882015"/>
            <a:ext cx="3940175" cy="40309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717030" y="5106670"/>
            <a:ext cx="32683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陆佳丽</a:t>
            </a:r>
            <a:endParaRPr lang="zh-CN" altLang="en-US" b="1"/>
          </a:p>
          <a:p>
            <a:r>
              <a:rPr lang="en-US" altLang="zh-CN" b="1"/>
              <a:t>2015</a:t>
            </a:r>
            <a:r>
              <a:rPr lang="zh-CN" altLang="en-US" b="1" dirty="0">
                <a:sym typeface="+mn-ea"/>
              </a:rPr>
              <a:t>届导游专业毕业生</a:t>
            </a:r>
            <a:endParaRPr lang="zh-CN" altLang="en-US" b="1" dirty="0">
              <a:sym typeface="+mn-ea"/>
            </a:endParaRPr>
          </a:p>
          <a:p>
            <a:r>
              <a:rPr lang="zh-CN" altLang="zh-CN" b="1"/>
              <a:t>现就职于丽新邮轮</a:t>
            </a:r>
            <a:endParaRPr lang="zh-CN" altLang="zh-CN" b="1"/>
          </a:p>
          <a:p>
            <a:endParaRPr lang="en-US" altLang="zh-CN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2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2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2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35200" y="0"/>
            <a:ext cx="10972800" cy="1139825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五星级酒店就业的学生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pic>
        <p:nvPicPr>
          <p:cNvPr id="3" name="内容占位符 2"/>
          <p:cNvPicPr>
            <a:picLocks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940" y="1295400"/>
            <a:ext cx="3561715" cy="41884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24075" y="5757545"/>
            <a:ext cx="32194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2015</a:t>
            </a:r>
            <a:r>
              <a:rPr lang="zh-CN" altLang="zh-CN" b="1"/>
              <a:t>届旅游管理专业毕业生</a:t>
            </a:r>
            <a:endParaRPr lang="zh-CN" altLang="zh-CN" b="1"/>
          </a:p>
          <a:p>
            <a:r>
              <a:rPr lang="zh-CN" altLang="zh-CN" b="1"/>
              <a:t>查小琴</a:t>
            </a:r>
            <a:endParaRPr lang="zh-CN" altLang="zh-CN" b="1"/>
          </a:p>
          <a:p>
            <a:r>
              <a:rPr lang="zh-CN" altLang="zh-CN" b="1"/>
              <a:t>人力资源主任</a:t>
            </a:r>
            <a:endParaRPr lang="zh-CN" altLang="zh-CN" b="1"/>
          </a:p>
        </p:txBody>
      </p:sp>
      <p:sp>
        <p:nvSpPr>
          <p:cNvPr id="6" name="文本框 5"/>
          <p:cNvSpPr txBox="1"/>
          <p:nvPr/>
        </p:nvSpPr>
        <p:spPr>
          <a:xfrm>
            <a:off x="6638925" y="5758180"/>
            <a:ext cx="32194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2016</a:t>
            </a:r>
            <a:r>
              <a:rPr lang="zh-CN" altLang="en-US" b="1"/>
              <a:t>届酒店管理专业毕业生</a:t>
            </a:r>
            <a:endParaRPr lang="zh-CN" altLang="en-US" b="1"/>
          </a:p>
          <a:p>
            <a:r>
              <a:rPr lang="zh-CN" altLang="en-US" b="1"/>
              <a:t>谢洪媛</a:t>
            </a:r>
            <a:endParaRPr lang="zh-CN" altLang="en-US" b="1"/>
          </a:p>
          <a:p>
            <a:r>
              <a:rPr lang="zh-CN" altLang="en-US" b="1"/>
              <a:t>客房部公共区域经理</a:t>
            </a:r>
            <a:endParaRPr lang="zh-CN" altLang="en-US" b="1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560" y="1295400"/>
            <a:ext cx="3598545" cy="43243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35200" y="0"/>
            <a:ext cx="10972800" cy="1139825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五星级酒店就业的学生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pic>
        <p:nvPicPr>
          <p:cNvPr id="4" name="内容占位符 3" descr="许江平"/>
          <p:cNvPicPr>
            <a:picLocks noChangeAspect="1"/>
          </p:cNvPicPr>
          <p:nvPr>
            <p:ph sz="quarter" idx="3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771390" y="1295400"/>
            <a:ext cx="3015615" cy="42278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79170" y="5757545"/>
            <a:ext cx="33242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2016</a:t>
            </a:r>
            <a:r>
              <a:rPr lang="zh-CN" altLang="zh-CN" b="1"/>
              <a:t>届酒店管理专业毕业生</a:t>
            </a:r>
            <a:endParaRPr lang="zh-CN" altLang="zh-CN" b="1"/>
          </a:p>
          <a:p>
            <a:r>
              <a:rPr lang="zh-CN" altLang="zh-CN" b="1"/>
              <a:t>程瑶</a:t>
            </a:r>
            <a:endParaRPr lang="zh-CN" altLang="zh-CN" b="1"/>
          </a:p>
          <a:p>
            <a:r>
              <a:rPr lang="zh-CN" altLang="zh-CN" b="1"/>
              <a:t>宾客服务中心经理</a:t>
            </a:r>
            <a:endParaRPr lang="zh-CN" altLang="zh-CN" b="1"/>
          </a:p>
        </p:txBody>
      </p:sp>
      <p:sp>
        <p:nvSpPr>
          <p:cNvPr id="6" name="文本框 5"/>
          <p:cNvSpPr txBox="1"/>
          <p:nvPr/>
        </p:nvSpPr>
        <p:spPr>
          <a:xfrm>
            <a:off x="4771390" y="5758180"/>
            <a:ext cx="32562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2017</a:t>
            </a:r>
            <a:r>
              <a:rPr lang="zh-CN" altLang="en-US" b="1"/>
              <a:t>届酒店管理专业毕业生</a:t>
            </a:r>
            <a:endParaRPr lang="zh-CN" altLang="en-US" b="1"/>
          </a:p>
          <a:p>
            <a:r>
              <a:rPr lang="zh-CN" altLang="en-US" b="1"/>
              <a:t>许江平</a:t>
            </a:r>
            <a:endParaRPr lang="zh-CN" altLang="en-US" b="1"/>
          </a:p>
          <a:p>
            <a:r>
              <a:rPr lang="zh-CN" altLang="en-US" b="1"/>
              <a:t>销售部经理</a:t>
            </a:r>
            <a:endParaRPr lang="zh-CN" altLang="en-US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0545" y="1838960"/>
            <a:ext cx="4296410" cy="3208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435" y="1296035"/>
            <a:ext cx="3339465" cy="42957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463280" y="5758180"/>
            <a:ext cx="36220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ym typeface="+mn-ea"/>
              </a:rPr>
              <a:t>2019</a:t>
            </a:r>
            <a:r>
              <a:rPr lang="zh-CN" altLang="en-US" b="1">
                <a:sym typeface="+mn-ea"/>
              </a:rPr>
              <a:t>届酒店管理专业毕业生</a:t>
            </a:r>
            <a:endParaRPr lang="zh-CN" altLang="en-US" b="1"/>
          </a:p>
          <a:p>
            <a:r>
              <a:rPr lang="zh-CN" altLang="en-US" b="1">
                <a:sym typeface="+mn-ea"/>
              </a:rPr>
              <a:t>付德麟</a:t>
            </a:r>
            <a:endParaRPr lang="zh-CN" altLang="en-US" b="1"/>
          </a:p>
          <a:p>
            <a:r>
              <a:rPr lang="zh-CN" altLang="en-US" b="1">
                <a:sym typeface="+mn-ea"/>
              </a:rPr>
              <a:t>前厅部主管</a:t>
            </a:r>
            <a:endParaRPr lang="zh-CN" altLang="en-US" b="1"/>
          </a:p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在日本研修的学生</a:t>
            </a:r>
            <a:endParaRPr lang="zh-CN" altLang="en-US"/>
          </a:p>
        </p:txBody>
      </p:sp>
      <p:pic>
        <p:nvPicPr>
          <p:cNvPr id="7" name="内容占位符 6" descr="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7355205" y="4029710"/>
            <a:ext cx="3135630" cy="2379980"/>
          </a:xfrm>
          <a:prstGeom prst="rect">
            <a:avLst/>
          </a:prstGeom>
        </p:spPr>
      </p:pic>
      <p:pic>
        <p:nvPicPr>
          <p:cNvPr id="8" name="内容占位符 7" descr="4"/>
          <p:cNvPicPr>
            <a:picLocks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7355205" y="1417955"/>
            <a:ext cx="3135630" cy="2323465"/>
          </a:xfrm>
          <a:prstGeom prst="rect">
            <a:avLst/>
          </a:prstGeom>
        </p:spPr>
      </p:pic>
      <p:pic>
        <p:nvPicPr>
          <p:cNvPr id="10" name="图片 9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326515" y="1061085"/>
            <a:ext cx="4904105" cy="57931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在航空公司工作的学生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sz="half" idx="1"/>
          </p:nvPr>
        </p:nvPicPr>
        <p:blipFill>
          <a:blip r:embed="rId1" cstate="print"/>
          <a:stretch>
            <a:fillRect/>
          </a:stretch>
        </p:blipFill>
        <p:spPr>
          <a:xfrm>
            <a:off x="1356360" y="1600200"/>
            <a:ext cx="3667125" cy="4530725"/>
          </a:xfrm>
          <a:prstGeom prst="rect">
            <a:avLst/>
          </a:prstGeom>
        </p:spPr>
      </p:pic>
      <p:pic>
        <p:nvPicPr>
          <p:cNvPr id="7" name="内容占位符 6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419850" y="1600200"/>
            <a:ext cx="4150360" cy="45307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7279,&quot;width&quot;:5459}"/>
</p:tagLst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500</Words>
  <Application>WPS 演示</Application>
  <PresentationFormat>自定义</PresentationFormat>
  <Paragraphs>103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33" baseType="lpstr">
      <vt:lpstr>Arial</vt:lpstr>
      <vt:lpstr>宋体</vt:lpstr>
      <vt:lpstr>Wingdings</vt:lpstr>
      <vt:lpstr>Calibri</vt:lpstr>
      <vt:lpstr>Calibri Light</vt:lpstr>
      <vt:lpstr>Franklin Gothic Medium</vt:lpstr>
      <vt:lpstr>隶书</vt:lpstr>
      <vt:lpstr>Wingdings 2</vt:lpstr>
      <vt:lpstr>Wingdings 2</vt:lpstr>
      <vt:lpstr>微软雅黑</vt:lpstr>
      <vt:lpstr>黑体</vt:lpstr>
      <vt:lpstr>Lao UI</vt:lpstr>
      <vt:lpstr>方正小标宋简体</vt:lpstr>
      <vt:lpstr>楷体_GB2312</vt:lpstr>
      <vt:lpstr>新宋体</vt:lpstr>
      <vt:lpstr>Verdana</vt:lpstr>
      <vt:lpstr>Arial Unicode MS</vt:lpstr>
      <vt:lpstr>华文中宋</vt:lpstr>
      <vt:lpstr>方正正准黑简体</vt:lpstr>
      <vt:lpstr>碳化硅超黑体</vt:lpstr>
      <vt:lpstr>Impact</vt:lpstr>
      <vt:lpstr>Arial Black</vt:lpstr>
      <vt:lpstr>Franklin Gothic Book</vt:lpstr>
      <vt:lpstr>华文楷体</vt:lpstr>
      <vt:lpstr>Segoe UI Symbol</vt:lpstr>
      <vt:lpstr>Office Theme</vt:lpstr>
      <vt:lpstr>PowerPoint 演示文稿</vt:lpstr>
      <vt:lpstr>PowerPoint 演示文稿</vt:lpstr>
      <vt:lpstr>PowerPoint 演示文稿</vt:lpstr>
      <vt:lpstr>五星级酒店就业的学生</vt:lpstr>
      <vt:lpstr>五星级酒店就业的学生</vt:lpstr>
      <vt:lpstr>在日本研修的学生</vt:lpstr>
      <vt:lpstr>在航空公司工作的学生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zuazua W</dc:creator>
  <cp:lastModifiedBy>女乔</cp:lastModifiedBy>
  <cp:revision>285</cp:revision>
  <dcterms:created xsi:type="dcterms:W3CDTF">2012-09-21T09:29:00Z</dcterms:created>
  <dcterms:modified xsi:type="dcterms:W3CDTF">2021-02-09T02:49:13Z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